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4A366D3-1594-40A0-8B9B-4F46E19926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443982"/>
              </p:ext>
            </p:extLst>
          </p:nvPr>
        </p:nvGraphicFramePr>
        <p:xfrm>
          <a:off x="3998913" y="719138"/>
          <a:ext cx="4192587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S ChemDraw Drawing" r:id="rId3" imgW="5732849" imgH="7407960" progId="ChemDraw.Document.6.0">
                  <p:embed/>
                </p:oleObj>
              </mc:Choice>
              <mc:Fallback>
                <p:oleObj name="CS ChemDraw Drawing" r:id="rId3" imgW="5732849" imgH="7407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8913" y="719138"/>
                        <a:ext cx="4192587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CDFF-67EC-4576-B28B-0E532B82A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E95A4-4C60-47A1-A681-6EBBC1660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62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CS ChemDraw Drawing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</cp:revision>
  <dcterms:created xsi:type="dcterms:W3CDTF">2020-04-14T07:11:12Z</dcterms:created>
  <dcterms:modified xsi:type="dcterms:W3CDTF">2020-04-14T07:32:49Z</dcterms:modified>
</cp:coreProperties>
</file>